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99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08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63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46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685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89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56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5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00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45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61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F8D5-ABA1-4606-8C27-40E61B78FF0B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8EF95-6C40-4DA3-AF19-5E5DB6E084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81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2E5791-FBD1-E383-D3F6-5B5762353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12565-2D83-0BE4-926B-4AA6F605F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7D6BB97-CD3A-0893-85C1-16F3A4F0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4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21F47-C615-01B0-B37B-20D1FB8C3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09B3C1-6DA9-E26F-493A-2B891C207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56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BE83A-3D9A-0E66-F830-023CC992E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8CED6B1-C6F1-A62E-0A01-18151C9B0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2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58BC-02E6-7443-6D89-580B9345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B3291D-1941-D0CF-7529-30B4DD27D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4A72E-9DF9-8DD4-5C19-4FC843584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16C4395-E19E-0D71-FB70-EAEBE78A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AFACC-5EC2-B8F0-B302-DAC289EA8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0107BE3-2793-E05F-8167-5A9F1CE4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6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DEAC7-4AEB-A09C-DE3C-81E5477D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39BAECB-B22D-94BB-C687-304AD491D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5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510EE-1FEA-5770-76D2-9C286A9C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126D0A-B050-0C6E-B053-C237B3227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7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348C1-B96A-7A21-2D5C-C466334B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8913E77-AEDB-4CFE-FA5B-87F0F9A71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4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6CE15-AF0D-0986-6DD2-04BEAD215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630B0C-AEB6-CB3F-1224-E0D23D495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5608D-D0D1-07E6-432A-B30E6744F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2BCECAE-0952-0E05-2D17-F57AC5CF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3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</TotalTime>
  <Words>0</Words>
  <Application>Microsoft Office PowerPoint</Application>
  <PresentationFormat>A4 용지(210x297mm)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NAEUM UM</dc:creator>
  <cp:lastModifiedBy>NAEUM UM</cp:lastModifiedBy>
  <cp:revision>3</cp:revision>
  <dcterms:created xsi:type="dcterms:W3CDTF">2025-12-29T07:13:54Z</dcterms:created>
  <dcterms:modified xsi:type="dcterms:W3CDTF">2025-12-29T07:28:43Z</dcterms:modified>
</cp:coreProperties>
</file>